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5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541594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806999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745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0,149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Yu Gothic UI Semilight" pitchFamily="34" charset="-128"/>
                          <a:cs typeface="Times New Roman" pitchFamily="18" charset="0"/>
                        </a:rPr>
                        <a:t>0,091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Yu Gothic UI Semilight" pitchFamily="34" charset="-128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360082"/>
            <a:ext cx="4759889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Ветер северо-восточный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40436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6912</cp:revision>
  <cp:lastPrinted>2021-07-01T03:56:27Z</cp:lastPrinted>
  <dcterms:created xsi:type="dcterms:W3CDTF">2018-03-27T06:03:00Z</dcterms:created>
  <dcterms:modified xsi:type="dcterms:W3CDTF">2026-05-04T06:08:13Z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